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  <p:sldId id="296" r:id="rId40"/>
    <p:sldId id="298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 showGuides="1">
      <p:cViewPr varScale="1">
        <p:scale>
          <a:sx n="88" d="100"/>
          <a:sy n="88" d="100"/>
        </p:scale>
        <p:origin x="736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lnchD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colab.research.google.com/github/" TargetMode="External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alexisperrier/XEmines_DataScience_2020/master/data/adult.csv" TargetMode="External"/><Relationship Id="rId2" Type="http://schemas.openxmlformats.org/officeDocument/2006/relationships/hyperlink" Target="https://nbviewer.jupyter.org/github/Yorko/mlcourse.ai/blob/master/jupyter_english/assignments_demo/assignment01_pandas_uci_adult.ipynb?flush_cache=tru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lnchD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145" y="536063"/>
            <a:ext cx="4711700" cy="5562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CAA9E-3DFA-8A48-B9BB-BC7745BA5348}"/>
              </a:ext>
            </a:extLst>
          </p:cNvPr>
          <p:cNvSpPr txBox="1"/>
          <p:nvPr/>
        </p:nvSpPr>
        <p:spPr>
          <a:xfrm>
            <a:off x="6445157" y="1378857"/>
            <a:ext cx="5515429" cy="1200329"/>
          </a:xfrm>
          <a:prstGeom prst="rect">
            <a:avLst/>
          </a:prstGeom>
          <a:noFill/>
          <a:ln>
            <a:solidFill>
              <a:srgbClr val="C04F01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/>
              <a:t>Slack</a:t>
            </a:r>
            <a:br>
              <a:rPr lang="fr-FR" sz="3600"/>
            </a:br>
            <a:r>
              <a:rPr lang="fr-FR" sz="3600">
                <a:hlinkClick r:id="rId3"/>
              </a:rPr>
              <a:t>https://bit.ly/2lnchDB</a:t>
            </a:r>
            <a:endParaRPr lang="fr-FR" sz="3600"/>
          </a:p>
        </p:txBody>
      </p:sp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04305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Hackathon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Reinforcement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Alice Martin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0FA24-9220-A242-AB1F-404C084318CA}"/>
              </a:ext>
            </a:extLst>
          </p:cNvPr>
          <p:cNvSpPr txBox="1"/>
          <p:nvPr/>
        </p:nvSpPr>
        <p:spPr>
          <a:xfrm>
            <a:off x="972457" y="4209143"/>
            <a:ext cx="2124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import pandas as pd</a:t>
            </a:r>
          </a:p>
          <a:p>
            <a:r>
              <a:rPr lang="fr-FR"/>
              <a:t>df = pd.read_csv(url)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13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E1F-A86D-3348-ABA1-20690380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96513-DE40-2640-8CF3-5A6E776F1C90}"/>
              </a:ext>
            </a:extLst>
          </p:cNvPr>
          <p:cNvSpPr txBox="1"/>
          <p:nvPr/>
        </p:nvSpPr>
        <p:spPr>
          <a:xfrm>
            <a:off x="315685" y="2235200"/>
            <a:ext cx="15476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la fin de la semaine</a:t>
            </a:r>
          </a:p>
          <a:p>
            <a:r>
              <a:rPr lang="en-US">
                <a:hlinkClick r:id="rId2"/>
              </a:rPr>
              <a:t>https://nbviewer.jupyter.org/github/Yorko/mlcourse.ai/blob/master/jupyter_english/assignments_demo/assignment01_pandas_uci_adult.ipynb?flush_cache=true</a:t>
            </a:r>
            <a:endParaRPr lang="en-US"/>
          </a:p>
          <a:p>
            <a:r>
              <a:rPr lang="en-US"/>
              <a:t>Adult dataset: income ? 50k</a:t>
            </a:r>
          </a:p>
          <a:p>
            <a:r>
              <a:rPr lang="en-US">
                <a:hlinkClick r:id="rId3"/>
              </a:rPr>
              <a:t>https://raw.githubusercontent.com/alexisperrier/XEmines_DataScience_2020/master/data/adult.csv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3585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data exploration et tests statistiques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exploration des données et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 matplotlib, seaborn on auto-mpg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 sur le dataset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theorème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gaussianizer une variable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tests d'hypotheses: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statistique et 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T-test, Smirnoff Kolmogorov test, </a:t>
            </a:r>
            <a:r>
              <a:rPr lang="en-US" u="sng">
                <a:hlinkClick r:id="rId2"/>
              </a:rPr>
              <a:t>shapiro</a:t>
            </a:r>
            <a:r>
              <a:rPr lang="en-US" u="sng"/>
              <a:t>-wilk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Comment interpréter correctement un test d’hypothèses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échantilloner &amp; bootstrapping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9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Experience préalable en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stats, python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Invite </a:t>
            </a:r>
            <a:r>
              <a:rPr lang="fr-FR">
                <a:hlinkClick r:id="rId4"/>
              </a:rPr>
              <a:t>https://bit.ly/2lnchDB</a:t>
            </a:r>
            <a:r>
              <a:rPr lang="fr-FR"/>
              <a:t> 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23774</TotalTime>
  <Words>1431</Words>
  <Application>Microsoft Macintosh PowerPoint</Application>
  <PresentationFormat>Widescreen</PresentationFormat>
  <Paragraphs>281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Courier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104</cp:revision>
  <cp:lastPrinted>2019-09-07T16:09:59Z</cp:lastPrinted>
  <dcterms:created xsi:type="dcterms:W3CDTF">2019-09-02T17:48:11Z</dcterms:created>
  <dcterms:modified xsi:type="dcterms:W3CDTF">2019-09-25T12:35:05Z</dcterms:modified>
</cp:coreProperties>
</file>